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9144000" cy="5143500" type="screen16x9"/>
  <p:notesSz cx="6858000" cy="9144000"/>
  <p:embeddedFontLst>
    <p:embeddedFont>
      <p:font typeface="Average" panose="020B0604020202020204" charset="0"/>
      <p:regular r:id="rId11"/>
    </p:embeddedFont>
    <p:embeddedFont>
      <p:font typeface="Oswald" panose="00000500000000000000" pitchFamily="2" charset="-52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cf8a7ba9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cf8a7ba9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9e4aa42d1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9e4aa42d1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cf8a7ba9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cf8a7ba9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9e4aa42d1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9e4aa42d1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cf8a7ba9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6cf8a7ba9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Пулеметы на вооружении ВС РФ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ИД23-1 Маслов АН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пулемет?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82300" cy="37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Пулемёт — групповое либо индивидуальное стрелковое автоматическое оружие поддержки, предназначенное для поражения пулями различных наземных, надводных и воздушных целей. Автоматичность действия, как правило, достигается путём использования энергии отходящих пороховых газов, иногда — путём использования энергии отдачи ствола. От остальных видов стрелкового оружия соответствующего калибра отличается более высокой дальностью и скорострельностью (до 500—1200 выстрелов в минуту) благодаря более длинному и более массивному стволу, а также более ёмким питающим устройством.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800" y="878575"/>
            <a:ext cx="3820978" cy="382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Пулеметы на вооружении ВС РФ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352625"/>
            <a:ext cx="2648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100"/>
              <a:t>Ручные</a:t>
            </a:r>
            <a:endParaRPr sz="2100"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247650" y="1352625"/>
            <a:ext cx="2648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100"/>
              <a:t>Станковые</a:t>
            </a:r>
            <a:endParaRPr sz="2100"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6183600" y="1352625"/>
            <a:ext cx="2648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100"/>
              <a:t>Крупнокалиберные</a:t>
            </a:r>
            <a:endParaRPr sz="21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87" y="2147575"/>
            <a:ext cx="2479924" cy="19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8400" y="2280575"/>
            <a:ext cx="2879099" cy="170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9038" y="2244413"/>
            <a:ext cx="2710725" cy="177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Ручные пулеметы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7475"/>
            <a:ext cx="3735124" cy="210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875" y="1017725"/>
            <a:ext cx="3503400" cy="23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311824" y="3353325"/>
            <a:ext cx="37350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РПК - 74</a:t>
            </a:r>
            <a:endParaRPr sz="15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Калибр -  5,45×39 мм</a:t>
            </a:r>
            <a:endParaRPr sz="13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Вес (без патронов) - 4,7 кг</a:t>
            </a:r>
            <a:endParaRPr sz="13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Длина - 1060 мм</a:t>
            </a:r>
            <a:endParaRPr sz="13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Темп стрельбы - 600 выстр./мин</a:t>
            </a:r>
            <a:endParaRPr sz="13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Питание </a:t>
            </a:r>
            <a:r>
              <a:rPr lang="ru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- Магазин </a:t>
            </a:r>
            <a:r>
              <a:rPr lang="ru" sz="13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на 45 патронов</a:t>
            </a:r>
            <a:endParaRPr sz="13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Прицельная дальность - 1000 м</a:t>
            </a:r>
            <a:endParaRPr sz="13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4866075" y="3397725"/>
            <a:ext cx="37350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РПЛ - 20</a:t>
            </a:r>
            <a:endParaRPr sz="15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Калибр -  5,45×39 мм</a:t>
            </a:r>
            <a:endParaRPr sz="13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Вес (без патронов) - До 5,5 кг</a:t>
            </a:r>
            <a:endParaRPr sz="13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Длина - 1100 мм</a:t>
            </a:r>
            <a:endParaRPr sz="13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Темп стрельбы - 800 выстр./мин</a:t>
            </a:r>
            <a:endParaRPr sz="13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Питание - Нерассыпная лента на 100/200 патронов</a:t>
            </a:r>
            <a:endParaRPr sz="13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Прицельная дальность - 800 м</a:t>
            </a:r>
            <a:endParaRPr sz="13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Станковые пулеметы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50" y="1211100"/>
            <a:ext cx="4487849" cy="183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250" y="3205099"/>
            <a:ext cx="4647062" cy="17934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4908000" y="1203313"/>
            <a:ext cx="37350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ПКМ</a:t>
            </a:r>
            <a:endParaRPr sz="17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Калибр -  7,62×54 мм R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Вес (без патронов) - 9,2 кг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Длина - 1270 мм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Темп стрельбы - 650 выстр./мин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Питание - Рассыпная лента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Прицельная дальность - 1500 м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189450" y="3193738"/>
            <a:ext cx="37350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ПКП “Печенег”</a:t>
            </a:r>
            <a:endParaRPr sz="17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Калибр -  7,62×54 мм R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Вес (без патронов) - 8,2 кг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Длина - 1155 мм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Темп стрельбы - 650 выстр./мин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Питание - Рассыпная лента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Прицельная дальность - 1500 м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Крупнокалиберные пулеметы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ПКМ</a:t>
            </a:r>
            <a:endParaRPr sz="15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/>
              <a:t>Калибр -  7,62×54 мм R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/>
              <a:t>Вес (без патронов) - 9,2 кг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/>
              <a:t>Длина - 1270 мм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/>
              <a:t>Темп стрельбы - 650 выстр./мин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/>
              <a:t>Питание - Рассыпная лента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verage"/>
              <a:buChar char="●"/>
            </a:pPr>
            <a:r>
              <a:rPr lang="ru" sz="1300"/>
              <a:t>Прицельная дальность - 1500 м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475" y="3148600"/>
            <a:ext cx="4741750" cy="17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000" y="1152476"/>
            <a:ext cx="3790479" cy="17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4789200" y="1167250"/>
            <a:ext cx="37350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НСВ-12,7 "Утёс"</a:t>
            </a:r>
            <a:endParaRPr sz="17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Калибр -  12,7×108 мм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Вес (без патронов) - 25 кг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Длина - 1900 мм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Темп стрельбы - 700 выстр./мин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Питание - Рассыпная лента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Прицельная дальность - 2000 м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311700" y="3185575"/>
            <a:ext cx="37350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“Корд”</a:t>
            </a:r>
            <a:endParaRPr sz="17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Калибр -  12,7×108 мм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Вес (без патронов) - 25,5 кг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Длина - 1980 мм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Темп стрельбы - 750 выстр./мин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Питание - Рассыпная лента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●"/>
            </a:pPr>
            <a:r>
              <a:rPr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Прицельная дальность - 2000 м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795AB8-01F6-D4FC-CEE9-66ACAB18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A57F1E-1F2F-DD61-A580-AF0D5DF6B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Пулемёты остаются ключевым элементом огневой структуры войск. Правильное сочетание моделей — от мобильных ручных до тяжёлых крупнокалиберных — даёт командирам инструменты для решения задач по подавлению, уничтожению техники и удержанию рубежей. Технические характеристики (калибр, масса, темп стрельбы, питание, прицельная дальность) определяют тактическое применение каждой модели.</a:t>
            </a:r>
          </a:p>
        </p:txBody>
      </p:sp>
    </p:spTree>
    <p:extLst>
      <p:ext uri="{BB962C8B-B14F-4D97-AF65-F5344CB8AC3E}">
        <p14:creationId xmlns:p14="http://schemas.microsoft.com/office/powerpoint/2010/main" val="4159885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BF8642-9FE5-4C55-88FD-EF9CACF9F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25" y="2215871"/>
            <a:ext cx="3500446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279109335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416</Words>
  <Application>Microsoft Office PowerPoint</Application>
  <PresentationFormat>Экран (16:9)</PresentationFormat>
  <Paragraphs>63</Paragraphs>
  <Slides>8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Average</vt:lpstr>
      <vt:lpstr>Oswald</vt:lpstr>
      <vt:lpstr>Slate</vt:lpstr>
      <vt:lpstr>Пулеметы на вооружении ВС РФ</vt:lpstr>
      <vt:lpstr>Что такое пулемет?</vt:lpstr>
      <vt:lpstr>Пулеметы на вооружении ВС РФ</vt:lpstr>
      <vt:lpstr>Ручные пулеметы</vt:lpstr>
      <vt:lpstr>Станковые пулеметы</vt:lpstr>
      <vt:lpstr>Крупнокалиберные пулеметы</vt:lpstr>
      <vt:lpstr>Заключение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Aknas Macefg</cp:lastModifiedBy>
  <cp:revision>2</cp:revision>
  <dcterms:modified xsi:type="dcterms:W3CDTF">2025-10-30T13:05:54Z</dcterms:modified>
</cp:coreProperties>
</file>